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6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46F2F-15A3-46A9-9618-5F55FB743095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61C8E-DC02-4B2A-9DE3-F16DF990C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E4A0-E765-4DCC-B89C-1A86E1199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927D3-7756-4E7E-A50A-7015A789E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CA88F-EE14-48EB-8C71-1327455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0BB0-6FD6-4C0C-A8C3-B22099BAEE49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5E732-A048-4317-BF4F-BA0EFB15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64752-F923-4FEF-8377-887C6821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4C9C-1D9F-4F00-86C7-A7A0089F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853ED-020A-4044-BE1D-C79C5F7AE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802F8-0E55-41F7-A74C-87486351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FCCB-491E-46BF-A286-731B3772B65B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145F-4A3E-47C8-AF16-98E4CD15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65A86-4CF0-4693-A542-E4B027DC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8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6F54A-94A8-4763-AFAC-47DF3F6B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1A1C9-91E6-4CA8-A03C-868939CBE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8EC9C-6C64-41F0-8C6C-F78283FD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CF01-15E4-4962-A987-C1C7111495E6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0C45-67E2-4638-A391-E5916C65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A0C2-1EF5-4400-BE35-B6736390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0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0F7D-E8A7-46E4-AA46-F1C9B153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CF7B9-BB04-440F-BF50-D48E4DE13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D4458-C011-4BFD-A92F-24973D19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EBFF-7631-4738-A18B-760D90A80BC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02B3E-02F0-454E-8D37-90481A10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74F6C-619B-4924-870D-9F4E945B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BCCE-8540-40DB-A8C2-37B3549B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99668-0B2E-44BE-927F-345ACA7EB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C318E-FF62-43E6-992F-379D2B71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2C76-B953-42CA-980F-63845B30EBE8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538E7-2DD2-46AF-B356-09C5D050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CECB1-C9C6-4AB2-B15C-8EA38F5F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8F43-0345-4A23-B784-44B8F7A3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7A74-1924-47DD-98E7-9EEE5F682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672F1-C2B8-43B6-857F-0FCF8C258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37D9F-6E2C-4085-900C-D11FBA2A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1BE8-CE2C-4B76-8D9B-0E96BBF6250C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1CED3-4385-4EB2-81B5-40737408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046E6-01D9-4343-A9B9-55715219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9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556A-4BC8-4918-9B08-71B946FE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698EC-6452-4490-B0CB-41274B40B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E0432-A832-46D1-AD89-A89D8E735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62AB8-F1AB-43C1-8E60-B639BD814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59631-925D-4AA1-96D3-BADDBD794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1F4C8A-F6C0-402F-8287-B93A556E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92DD-0462-4E9D-BBDE-900B4FF39BDF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C22B5-0B09-4734-9F4D-728667BB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AF9E8-ABFE-4A16-9DEE-CA6D1F6D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BB93-1717-4821-AB3E-5F70D32E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7EE6F-E2E3-4476-8E59-813844DD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1BAF-402D-4A48-85A4-4F276F66CCF5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F6433-F656-40BC-BBAA-995DE47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762CF-22EF-4762-BF57-D5DD577A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5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19C82-5F16-4B42-B6D0-DAA4A02F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76-F247-42B5-9FAF-FFC59280F7D8}" type="datetime1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C68EE-9D89-46B1-9ED3-124D63BD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D08E8-9F3C-42F2-B57E-0F98BE35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C3C2-F4F9-45AE-B64C-616ABF1F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61C61-1C75-4D7A-BC1A-E5DA7831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D2B6-6918-471C-A07A-623D7F3F4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48CB9-782A-4CCD-8D45-E2F099C5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6249-1D3C-4102-AE29-3AD62EAAA75D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1256A-23BF-415B-B9C2-AD6160B1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4033E-6CDF-4B7F-BE70-0D5C2C2D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8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407A-EEF5-4A46-863F-643B4D2C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CC581-2D0F-4384-827D-E496947B7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C37E6-787D-4B35-B535-3491A515E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F4894-444C-465C-9D67-22044061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125F-0F16-4623-9132-09BFDE553961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0FA7B-B4ED-4EE9-922B-7D0956D7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2B826-05E1-40C4-995D-E89389FD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2F1A4B-D73E-482F-B432-A1E11F5E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A14AE-2E90-4FF9-B560-952E37E0B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7CC44-F1DC-48F4-A561-9E04BC7C7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92239-DA40-4146-AE95-2DD44E31062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1EDC3-6757-4454-908C-127CDD630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9362-922D-44A1-BB76-43FEF1184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45B5-A1BE-4C1B-BFFB-2A3DCBBA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4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4D72-804A-467E-9BA2-6A57405D4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Good Observing in Constrained </a:t>
            </a:r>
            <a:r>
              <a:rPr lang="en-US" dirty="0" err="1"/>
              <a:t>Curcumstances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AF8A9-C92A-402D-8629-2CE26895DE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Joan and David Dunham</a:t>
            </a:r>
          </a:p>
        </p:txBody>
      </p:sp>
    </p:spTree>
    <p:extLst>
      <p:ext uri="{BB962C8B-B14F-4D97-AF65-F5344CB8AC3E}">
        <p14:creationId xmlns:p14="http://schemas.microsoft.com/office/powerpoint/2010/main" val="267411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1179D-7C2A-4DD2-BA1A-E8792D79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0ECF6A-C6CF-4213-9E0E-556DF900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travel</a:t>
            </a:r>
          </a:p>
          <a:p>
            <a:r>
              <a:rPr lang="en-US" dirty="0"/>
              <a:t>Loss of access to good sites</a:t>
            </a:r>
          </a:p>
          <a:p>
            <a:r>
              <a:rPr lang="en-US" dirty="0"/>
              <a:t>Big and heavy telescope</a:t>
            </a:r>
          </a:p>
          <a:p>
            <a:r>
              <a:rPr lang="en-US" dirty="0"/>
              <a:t>Trees</a:t>
            </a:r>
          </a:p>
          <a:p>
            <a:r>
              <a:rPr lang="en-US" dirty="0"/>
              <a:t>Streetlights</a:t>
            </a:r>
          </a:p>
          <a:p>
            <a:r>
              <a:rPr lang="en-US" dirty="0"/>
              <a:t>Traffic</a:t>
            </a:r>
          </a:p>
          <a:p>
            <a:r>
              <a:rPr lang="en-US" dirty="0"/>
              <a:t>City light dome</a:t>
            </a:r>
          </a:p>
          <a:p>
            <a:r>
              <a:rPr lang="en-US" dirty="0"/>
              <a:t>Bad summer observing weather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E3B40-F60A-4E78-B8DF-58D8FF144A90}"/>
              </a:ext>
            </a:extLst>
          </p:cNvPr>
          <p:cNvSpPr/>
          <p:nvPr/>
        </p:nvSpPr>
        <p:spPr>
          <a:xfrm rot="2147503">
            <a:off x="4731156" y="1955035"/>
            <a:ext cx="71369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Forte" panose="03060902040502070203" pitchFamily="66" charset="0"/>
              </a:rPr>
              <a:t>Whatchu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Forte" panose="03060902040502070203" pitchFamily="66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Forte" panose="03060902040502070203" pitchFamily="66" charset="0"/>
              </a:rPr>
              <a:t>gonna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Forte" panose="03060902040502070203" pitchFamily="66" charset="0"/>
              </a:rPr>
              <a:t> do?</a:t>
            </a:r>
          </a:p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Whatchu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gonna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 do?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3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9849-C920-4F3F-B97C-4CB9710C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Observing Occultations While Sheltering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00E01-8BC1-41A3-8565-E0C2CCE4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Suggestions </a:t>
            </a:r>
          </a:p>
          <a:p>
            <a:pPr lvl="1"/>
            <a:r>
              <a:rPr lang="en-US" dirty="0"/>
              <a:t>Use prepoint line to locate accessible spots where the target will be visible</a:t>
            </a:r>
          </a:p>
          <a:p>
            <a:pPr lvl="1"/>
            <a:r>
              <a:rPr lang="en-US" dirty="0"/>
              <a:t>If the location is very public, have an assistant ready to answer curious people who want to ask what you are doing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Sidewalk</a:t>
            </a:r>
          </a:p>
          <a:p>
            <a:pPr lvl="1"/>
            <a:r>
              <a:rPr lang="en-US" dirty="0"/>
              <a:t>Driveway</a:t>
            </a:r>
          </a:p>
          <a:p>
            <a:pPr lvl="1"/>
            <a:r>
              <a:rPr lang="en-US" dirty="0"/>
              <a:t>Under a streetlight</a:t>
            </a:r>
          </a:p>
          <a:p>
            <a:pPr lvl="1"/>
            <a:r>
              <a:rPr lang="en-US" dirty="0"/>
              <a:t>Through an open upstairs window</a:t>
            </a:r>
          </a:p>
          <a:p>
            <a:pPr lvl="1"/>
            <a:r>
              <a:rPr lang="en-US" dirty="0"/>
              <a:t>Anyplace safely accessible with </a:t>
            </a:r>
            <a:r>
              <a:rPr lang="en-US" dirty="0" err="1"/>
              <a:t>with</a:t>
            </a:r>
            <a:r>
              <a:rPr lang="en-US" dirty="0"/>
              <a:t> a view of the event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8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3E38-38F6-4B86-963B-9E8695A9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Sidewalk Observing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8A62E-4FD2-44C0-AA56-E95BE08A6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615204"/>
            <a:ext cx="7315200" cy="4877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7B1645-E984-4310-8E63-2BA8E963230E}"/>
              </a:ext>
            </a:extLst>
          </p:cNvPr>
          <p:cNvSpPr txBox="1"/>
          <p:nvPr/>
        </p:nvSpPr>
        <p:spPr>
          <a:xfrm>
            <a:off x="8491470" y="1639910"/>
            <a:ext cx="3176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Successfully timed lunar occultations by a gibbous Moon, 7/4/2020.</a:t>
            </a:r>
          </a:p>
          <a:p>
            <a:endParaRPr lang="en-US" dirty="0"/>
          </a:p>
          <a:p>
            <a:r>
              <a:rPr lang="en-US" dirty="0"/>
              <a:t>Scope is an elderly C8 given to us by Wayne Warren when he moved to Florida.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A8DA05-6F72-4953-88AE-6AEEB1303046}"/>
              </a:ext>
            </a:extLst>
          </p:cNvPr>
          <p:cNvSpPr txBox="1"/>
          <p:nvPr/>
        </p:nvSpPr>
        <p:spPr>
          <a:xfrm>
            <a:off x="2477037" y="3176880"/>
            <a:ext cx="163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Streetlight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22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AF0F-AD87-4B62-8734-C2775E61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Sidewalk Observing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34938-A1F7-43F9-8E02-19C94356FEBC}"/>
              </a:ext>
            </a:extLst>
          </p:cNvPr>
          <p:cNvSpPr txBox="1"/>
          <p:nvPr/>
        </p:nvSpPr>
        <p:spPr>
          <a:xfrm>
            <a:off x="7031865" y="1056068"/>
            <a:ext cx="40053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Skywatcher</a:t>
            </a:r>
            <a:r>
              <a:rPr lang="en-US" dirty="0"/>
              <a:t> 16 + QHY 174 GPS camera from various locations on the sidewalk recording occultations by</a:t>
            </a:r>
          </a:p>
          <a:p>
            <a:r>
              <a:rPr lang="en-US" dirty="0"/>
              <a:t>Kalypso – 7/3/2020 (miss)</a:t>
            </a:r>
          </a:p>
          <a:p>
            <a:r>
              <a:rPr lang="en-US" dirty="0" err="1"/>
              <a:t>Picka</a:t>
            </a:r>
            <a:r>
              <a:rPr lang="en-US" dirty="0"/>
              <a:t> – 6/1/2020 (miss)</a:t>
            </a:r>
          </a:p>
          <a:p>
            <a:r>
              <a:rPr lang="en-US" dirty="0"/>
              <a:t>2013 LU28 – 6/2/2020 (miss)</a:t>
            </a:r>
          </a:p>
          <a:p>
            <a:r>
              <a:rPr lang="en-US" dirty="0" err="1"/>
              <a:t>Tsiphone</a:t>
            </a:r>
            <a:r>
              <a:rPr lang="en-US" dirty="0"/>
              <a:t> – 7/2/2020 failed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CA005-B8F7-405C-AA8A-87E34D35F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3948"/>
            <a:ext cx="5758651" cy="4816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520C89-2328-434E-8222-6FEAE39367B3}"/>
              </a:ext>
            </a:extLst>
          </p:cNvPr>
          <p:cNvSpPr txBox="1"/>
          <p:nvPr/>
        </p:nvSpPr>
        <p:spPr>
          <a:xfrm>
            <a:off x="6834389" y="4219977"/>
            <a:ext cx="4670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</a:t>
            </a:r>
            <a:r>
              <a:rPr lang="en-US" dirty="0" err="1"/>
              <a:t>Tsiphone</a:t>
            </a:r>
            <a:r>
              <a:rPr lang="en-US" dirty="0"/>
              <a:t> attempt, a mag 13.8 star + a 13.7 asteroid observed from underneath a streetlight. We failed to find the target on time, but the star + asteroid was detectable on the recording (albeit not easily). The arrow points to the pair after the predicted event time.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ECAA14D0-B140-4B07-8760-AF9B8BAD16B9}"/>
              </a:ext>
            </a:extLst>
          </p:cNvPr>
          <p:cNvSpPr/>
          <p:nvPr/>
        </p:nvSpPr>
        <p:spPr>
          <a:xfrm>
            <a:off x="4056845" y="2086490"/>
            <a:ext cx="72980" cy="3863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D14B-6E60-4F00-84D5-13A77EF2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Occultations from a Window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E68F0-EF27-4CFD-A1D8-6AB9F87EE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1068"/>
            <a:ext cx="4976661" cy="3733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02CFCE-05A8-4EAE-B7E9-BA343050D08D}"/>
              </a:ext>
            </a:extLst>
          </p:cNvPr>
          <p:cNvSpPr txBox="1"/>
          <p:nvPr/>
        </p:nvSpPr>
        <p:spPr>
          <a:xfrm>
            <a:off x="755561" y="5799786"/>
            <a:ext cx="482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Observing from a bedroom window on 5/31/2020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D0DE53-4D3B-45FB-9569-1633BF67E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7" y="1761067"/>
            <a:ext cx="4591439" cy="37203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2A5F1A-31EC-4472-A92C-34312FFAD793}"/>
              </a:ext>
            </a:extLst>
          </p:cNvPr>
          <p:cNvSpPr txBox="1"/>
          <p:nvPr/>
        </p:nvSpPr>
        <p:spPr>
          <a:xfrm>
            <a:off x="6014435" y="5799786"/>
            <a:ext cx="491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a cloud obscured the occultation of nu </a:t>
            </a:r>
            <a:r>
              <a:rPr lang="en-US" dirty="0" err="1"/>
              <a:t>Virginis</a:t>
            </a:r>
            <a:r>
              <a:rPr lang="en-US" dirty="0"/>
              <a:t> by the Moon</a:t>
            </a:r>
          </a:p>
        </p:txBody>
      </p:sp>
    </p:spTree>
    <p:extLst>
      <p:ext uri="{BB962C8B-B14F-4D97-AF65-F5344CB8AC3E}">
        <p14:creationId xmlns:p14="http://schemas.microsoft.com/office/powerpoint/2010/main" val="391475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258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Forte</vt:lpstr>
      <vt:lpstr>Office Theme</vt:lpstr>
      <vt:lpstr>Good Observing in Constrained Curcumstances</vt:lpstr>
      <vt:lpstr>COVID-19 </vt:lpstr>
      <vt:lpstr>Observing Occultations While Sheltering in Place</vt:lpstr>
      <vt:lpstr>Sidewalk Observing 1</vt:lpstr>
      <vt:lpstr>Sidewalk Observing 2</vt:lpstr>
      <vt:lpstr>Lunar Occultations from a Window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SkyWatcher + QHY Camera</dc:title>
  <dc:creator>Joan Dunham</dc:creator>
  <cp:lastModifiedBy>Blank Ted</cp:lastModifiedBy>
  <cp:revision>29</cp:revision>
  <dcterms:created xsi:type="dcterms:W3CDTF">2020-07-17T18:57:40Z</dcterms:created>
  <dcterms:modified xsi:type="dcterms:W3CDTF">2020-08-02T02:28:31Z</dcterms:modified>
</cp:coreProperties>
</file>